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21" Type="http://schemas.openxmlformats.org/officeDocument/2006/relationships/customXml" Target="../customXml/item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7" Type="http://schemas.openxmlformats.org/officeDocument/2006/relationships/slide" Target="slides/slide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5" Type="http://schemas.openxmlformats.org/officeDocument/2006/relationships/notesMaster" Target="notesMasters/notes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3ecb3f6f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3ecb3f6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3ecb3f6fe_1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3ecb3f6fe_1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3ecb3f6f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3ecb3f6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3ecb3f6fe_1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3ecb3f6fe_1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3ecb3f6f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3ecb3f6f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3ecb3f6f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3ecb3f6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3ecb3f6fe_1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3ecb3f6fe_1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3ecb3f6fe_1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3ecb3f6fe_1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3ecb3f6fe_1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3ecb3f6fe_1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3ecb3f6fe_1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3ecb3f6fe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3ecb3f6fe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3ecb3f6fe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3ecb3f6fe_1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3ecb3f6fe_1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3ecb3f6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3ecb3f6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3ecb3f6f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3ecb3f6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팀 발표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테스트 코드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4194500" y="2422325"/>
            <a:ext cx="188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623" y="1088450"/>
            <a:ext cx="6256441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17108"/>
          <a:stretch/>
        </p:blipFill>
        <p:spPr>
          <a:xfrm>
            <a:off x="70725" y="1103725"/>
            <a:ext cx="8707952" cy="309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가장 높은 정확도 모델(결과)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266" y="1017725"/>
            <a:ext cx="5603475" cy="37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5" y="1331637"/>
            <a:ext cx="8689973" cy="305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0" y="172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가장 높은 정확도 모델(결과)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75" y="1152475"/>
            <a:ext cx="4495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452" y="1299875"/>
            <a:ext cx="4148301" cy="356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데이터 전처리 과정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['Bream', 'Parkki', 'Perch', 'Pike', 'Roach', 'Smelt', 'Whitefish']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025" y="1540678"/>
            <a:ext cx="4074499" cy="347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702" y="1709575"/>
            <a:ext cx="3516874" cy="30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9" y="-42450"/>
            <a:ext cx="60666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060950"/>
            <a:ext cx="6443850" cy="39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0" y="1017725"/>
            <a:ext cx="7164660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444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49171" t="0"/>
          <a:stretch/>
        </p:blipFill>
        <p:spPr>
          <a:xfrm>
            <a:off x="2017825" y="1152475"/>
            <a:ext cx="4647649" cy="361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175" y="1163050"/>
            <a:ext cx="563550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1895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코드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299" y="575275"/>
            <a:ext cx="4603991" cy="457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89467" l="0" r="76957" t="0"/>
          <a:stretch/>
        </p:blipFill>
        <p:spPr>
          <a:xfrm>
            <a:off x="189526" y="1736388"/>
            <a:ext cx="3681750" cy="16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E156976858B34BAC57F124B8FC347C" ma:contentTypeVersion="10" ma:contentTypeDescription="Create a new document." ma:contentTypeScope="" ma:versionID="6299ffff9cc0176d0c1e7157ce678bcf">
  <xsd:schema xmlns:xsd="http://www.w3.org/2001/XMLSchema" xmlns:xs="http://www.w3.org/2001/XMLSchema" xmlns:p="http://schemas.microsoft.com/office/2006/metadata/properties" xmlns:ns2="5c958c21-0259-4a06-8d2c-18f80312658b" xmlns:ns3="1b973b2e-cfe0-4b3d-bf3f-e07dbdf98830" targetNamespace="http://schemas.microsoft.com/office/2006/metadata/properties" ma:root="true" ma:fieldsID="4ef0b8ee4cc5dd08c115f9590841be1e" ns2:_="" ns3:_="">
    <xsd:import namespace="5c958c21-0259-4a06-8d2c-18f80312658b"/>
    <xsd:import namespace="1b973b2e-cfe0-4b3d-bf3f-e07dbdf9883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58c21-0259-4a06-8d2c-18f80312658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73b2e-cfe0-4b3d-bf3f-e07dbdf988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187D28-F317-464E-98CE-0A1458F7A967}"/>
</file>

<file path=customXml/itemProps2.xml><?xml version="1.0" encoding="utf-8"?>
<ds:datastoreItem xmlns:ds="http://schemas.openxmlformats.org/officeDocument/2006/customXml" ds:itemID="{C63BC95B-BF52-45E7-8857-1E7B5E333DF6}"/>
</file>

<file path=customXml/itemProps3.xml><?xml version="1.0" encoding="utf-8"?>
<ds:datastoreItem xmlns:ds="http://schemas.openxmlformats.org/officeDocument/2006/customXml" ds:itemID="{3E1E52DA-BBFC-4836-8949-CB0D8AD7FEA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0x01010046E156976858B34BAC57F124B8FC347C</vt:lpwstr>
  </property>
</Properties>
</file>